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442" r:id="rId3"/>
    <p:sldId id="460" r:id="rId4"/>
    <p:sldId id="423" r:id="rId5"/>
    <p:sldId id="424" r:id="rId6"/>
    <p:sldId id="425" r:id="rId7"/>
    <p:sldId id="426" r:id="rId8"/>
    <p:sldId id="427" r:id="rId9"/>
    <p:sldId id="428" r:id="rId10"/>
    <p:sldId id="429" r:id="rId11"/>
    <p:sldId id="313" r:id="rId12"/>
    <p:sldId id="331" r:id="rId13"/>
    <p:sldId id="332" r:id="rId14"/>
    <p:sldId id="333" r:id="rId15"/>
    <p:sldId id="334" r:id="rId16"/>
    <p:sldId id="335" r:id="rId17"/>
    <p:sldId id="462" r:id="rId18"/>
    <p:sldId id="463" r:id="rId19"/>
    <p:sldId id="401" r:id="rId20"/>
    <p:sldId id="473" r:id="rId21"/>
    <p:sldId id="464" r:id="rId22"/>
    <p:sldId id="465" r:id="rId23"/>
    <p:sldId id="466" r:id="rId24"/>
    <p:sldId id="467" r:id="rId25"/>
    <p:sldId id="468" r:id="rId26"/>
    <p:sldId id="469" r:id="rId27"/>
    <p:sldId id="430" r:id="rId28"/>
    <p:sldId id="431" r:id="rId29"/>
    <p:sldId id="470" r:id="rId30"/>
    <p:sldId id="432" r:id="rId31"/>
    <p:sldId id="287" r:id="rId32"/>
    <p:sldId id="273" r:id="rId33"/>
    <p:sldId id="338" r:id="rId34"/>
    <p:sldId id="340" r:id="rId35"/>
    <p:sldId id="394" r:id="rId36"/>
    <p:sldId id="361" r:id="rId37"/>
    <p:sldId id="471" r:id="rId38"/>
    <p:sldId id="472" r:id="rId39"/>
    <p:sldId id="274" r:id="rId40"/>
    <p:sldId id="275" r:id="rId41"/>
    <p:sldId id="308" r:id="rId42"/>
    <p:sldId id="284" r:id="rId43"/>
    <p:sldId id="28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7"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792" autoAdjust="0"/>
    <p:restoredTop sz="87017" autoAdjust="0"/>
  </p:normalViewPr>
  <p:slideViewPr>
    <p:cSldViewPr snapToGrid="0" snapToObjects="1">
      <p:cViewPr varScale="1">
        <p:scale>
          <a:sx n="99" d="100"/>
          <a:sy n="99" d="100"/>
        </p:scale>
        <p:origin x="192" y="480"/>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متّى ١٤: ٢٢ - ٣٣.</a:t>
            </a:r>
          </a:p>
          <a:p>
            <a:pPr algn="r"/>
            <a:r>
              <a:rPr lang="ar-LB" b="1" dirty="0"/>
              <a:t>الفكرة الرئيسية: </a:t>
            </a:r>
            <a:r>
              <a:rPr lang="ar-LB" dirty="0"/>
              <a:t>أن يدرك الولد أهميّة تثبيت نظره على الله، والشعور بالسلام الداخلي والعمل على تقوية علاقته بالله.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وبينما كان يسوع يصنع المعجزات والجموع تلتفّ من حوله، طلب من تلاميذه أن يدخلوا السفينة ويسبقوه إلى العبرِ حتى يصرف الجموع. وبعدما صرف يسوع الجموع، صعد إلى الجبل مُنفرِدًا ليُصلّي. ولمّا صار المساء كان هُناك وحده والسفينة كانت قد صارت في وسط البحر.</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4225073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التلاميذ في وسط العاصفة</a:t>
            </a:r>
          </a:p>
          <a:p>
            <a:pPr algn="r"/>
            <a:r>
              <a:rPr lang="ar-LB" dirty="0"/>
              <a:t>فجأة هبَّت ريح شديدة وبدأت الأمواج تقذف السفينة. فخاف التلاميذ جداً وارتعبوا، فابتدأوا يصرخون من كثرة الخوف من الغرق والموت. وجاءهم يسوع ماشياً على المياه. وعندما رأوه ازدادوا خوفاً لأنّهم ظنّوا أنَّ ما يرونه هو روح أو خيال. أمّا يسوع وهو عالماً بحالهم قال لهم: “أنا يسوع... لا تخافوا! أنا هو.”</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3072744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فقال بطرس له: “يا سيد، إن كنت أنت هو فعلاً يسوع، فمُرني أن أمشي على الماء وآتي إليك!” فقال له يسوع: “تعال!” وهكذا بالفعل خرج بطرس من السفينة وابتدأ يمشي على الماء ناظرًا إلى يسوع...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694368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لكن فجأة اشتدّت الرياح من حوله وعلت الأمواج فخاف بطرس وابتدأ يغرق. فصرخ إلى يسوع وقال: “يا رب! خلِّصني، أنا أغرق!”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2779356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للحال مدَّ يسوع يدهُ إلى بطرس وأمسك به وانتشله من الماء وقال له: “يا قليل الإيمان لماذا شككت؟”</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858271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هدوء العاصفة </a:t>
            </a:r>
          </a:p>
          <a:p>
            <a:pPr algn="r"/>
            <a:r>
              <a:rPr lang="ar-LB" dirty="0"/>
              <a:t>وبعدما دخل يسوع إلى السفينة أمر الرياح والأمواج أن تهدأ، فأصبح الطقس جميلاً. ولمّا رأى التلاميذ ذلك، سجدوا له قائلين: “بالحقيقة أنت هو ابن الله!”</a:t>
            </a:r>
          </a:p>
          <a:p>
            <a:pPr algn="r"/>
            <a:endParaRPr lang="ar-LB" dirty="0"/>
          </a:p>
          <a:p>
            <a:pPr algn="r"/>
            <a:r>
              <a:rPr lang="ar-LB" b="1" dirty="0"/>
              <a:t>النِّهاية</a:t>
            </a:r>
          </a:p>
          <a:p>
            <a:pPr algn="r"/>
            <a:r>
              <a:rPr lang="ar-LB" dirty="0"/>
              <a:t>عندما كان بطرس ينظر إلى يسوع استطاع أن يسير على الماء. ولكن عندما حوَّل نظره عنه ابتدأ يغرق. هناك الكثير من الأمور التي ستُواجهنا في حياتنا تُشبه هذه العاصفة، ولكن يسوع يطلب منك أن تسير إلى الأمام نحوه. فإن نظرت إليه ووضعت ثقتك به، ستتجاوز كلّ المِحَن والمصاعب وتشعر بالسلام والراحة.</a:t>
            </a:r>
          </a:p>
          <a:p>
            <a:pPr algn="r"/>
            <a:r>
              <a:rPr lang="ar-LB" dirty="0"/>
              <a:t>دعونا نحني رؤوسنا للصلاة. أريد من كلِّ واحد منكم بدوره أن يشكر الله على أمرٍ ما في حياته، ويطلب منه أن يزيده إيمانًا وثقة به، لكي يستطيع أن يواجه كل تحدِّيات الحياة.</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2929882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تَوَكَّلْ عَلَى الرَّبِّ بِكُلِّ قَلْبِك: </a:t>
            </a:r>
            <a:r>
              <a:rPr lang="ar-LB" dirty="0"/>
              <a:t>أحيانًا يجب علينا اتّخاذ قراراتٍ مهمةٍ في حياتنا، وأحيانًا نتعرَّض لمواقف تتحدّانا بسبب ظروف صعبة. وهنا يدعونا الرب لكي نتَّكل عليه بكلِّ قلوبنا ونثق به بإيمان.</a:t>
            </a:r>
          </a:p>
          <a:p>
            <a:pPr marL="0" algn="r" defTabSz="914400" rtl="1" eaLnBrk="1" latinLnBrk="0" hangingPunct="1"/>
            <a:r>
              <a:rPr lang="ar-LB" dirty="0"/>
              <a:t> </a:t>
            </a:r>
          </a:p>
          <a:p>
            <a:pPr marL="0" algn="r" defTabSz="914400" rtl="1" eaLnBrk="1" latinLnBrk="0" hangingPunct="1"/>
            <a:r>
              <a:rPr lang="ar-LB" b="1" u="sng" dirty="0"/>
              <a:t>وَعَلَى فَهْمِكَ لاَ تَعْتَمِد: </a:t>
            </a:r>
            <a:r>
              <a:rPr lang="ar-LB" dirty="0"/>
              <a:t>طبعًا نحن لدينا آراءنا، ولكن الاعتماد الكامل يجب أن يكون على الله </a:t>
            </a:r>
          </a:p>
          <a:p>
            <a:pPr marL="0" algn="r" defTabSz="914400" rtl="1" eaLnBrk="1" latinLnBrk="0" hangingPunct="1"/>
            <a:r>
              <a:rPr lang="ar-LB" dirty="0"/>
              <a:t>وليس على نفوسنا أو قوّتنا الجسديَّة أو ذكائنا. علينا الإتّكال على الله، ونجعله هو مصدر قراراتنا وخياراتنا في الحياة.</a:t>
            </a:r>
          </a:p>
          <a:p>
            <a:pPr marL="0" algn="r" defTabSz="914400" rtl="1" eaLnBrk="1" latinLnBrk="0" hangingPunct="1"/>
            <a:endParaRPr lang="ar-LB" dirty="0"/>
          </a:p>
          <a:p>
            <a:pPr marL="0" algn="r" defTabSz="914400" rtl="1" eaLnBrk="1" latinLnBrk="0" hangingPunct="1"/>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كرتون (عدد ١) – أوراق (حجم مربع عدد ٢٠) - لاصق.</a:t>
            </a:r>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1- اكتب على المربعات الأرقام التالية:</a:t>
            </a:r>
          </a:p>
          <a:p>
            <a:pPr marL="0" algn="r" defTabSz="914400" rtl="1" eaLnBrk="1" latinLnBrk="0" hangingPunct="1"/>
            <a:r>
              <a:rPr lang="ar-LB" dirty="0"/>
              <a:t>٢٠٠ – ٥٠٠ – ١٥٠٠ - ٢٠٠٠ – ٢٥٠٠ – ٣٠٠٠ – ٣٥٠٠ وكلمة</a:t>
            </a:r>
          </a:p>
          <a:p>
            <a:pPr marL="0" algn="r" defTabSz="914400" rtl="1" eaLnBrk="1" latinLnBrk="0" hangingPunct="1"/>
            <a:r>
              <a:rPr lang="en-US" dirty="0"/>
              <a:t>Bonus</a:t>
            </a:r>
          </a:p>
          <a:p>
            <a:pPr marL="0" algn="r" defTabSz="914400" rtl="1" eaLnBrk="1" latinLnBrk="0" hangingPunct="1"/>
            <a:r>
              <a:rPr lang="ar-LB" dirty="0"/>
              <a:t>ضع صمغ على كل من المربعات من فوق.</a:t>
            </a:r>
          </a:p>
          <a:p>
            <a:pPr marL="0" algn="r" defTabSz="914400" rtl="1" eaLnBrk="1" latinLnBrk="0" hangingPunct="1"/>
            <a:r>
              <a:rPr lang="ar-LB" dirty="0"/>
              <a:t>2- ألصقها عشوائياً على الكرتونة.</a:t>
            </a:r>
          </a:p>
          <a:p>
            <a:pPr marL="0" algn="r" defTabSz="914400" rtl="1" eaLnBrk="1" latinLnBrk="0" hangingPunct="1"/>
            <a:r>
              <a:rPr lang="ar-LB" dirty="0"/>
              <a:t>3- اكتب كلمات الآية كل كلمة على ورقة (نسختين).</a:t>
            </a:r>
          </a:p>
          <a:p>
            <a:pPr marL="0" algn="r" defTabSz="914400" rtl="1" eaLnBrk="1" latinLnBrk="0" hangingPunct="1"/>
            <a:r>
              <a:rPr lang="ar-LB" dirty="0"/>
              <a:t>4- اقسم الأولاد الى فريقين.</a:t>
            </a:r>
          </a:p>
          <a:p>
            <a:pPr marL="0" algn="r" defTabSz="914400" rtl="1" eaLnBrk="1" latinLnBrk="0" hangingPunct="1"/>
            <a:r>
              <a:rPr lang="ar-LB" dirty="0"/>
              <a:t>5- على كل فريق سَحِب رقمين (أي ورقتين) إذا كان المجموع ٥٠٠٠ يحصل على كلمة من الآية. اذا سحبت كلمة </a:t>
            </a:r>
            <a:r>
              <a:rPr lang="en-US" dirty="0"/>
              <a:t> Bonus</a:t>
            </a:r>
            <a:r>
              <a:rPr lang="ar-LB" dirty="0"/>
              <a:t>تحسب ٥٠٠٠ ويحصل الفريق على كلمة.</a:t>
            </a:r>
          </a:p>
          <a:p>
            <a:pPr marL="0" algn="r" defTabSz="914400" rtl="1" eaLnBrk="1" latinLnBrk="0" hangingPunct="1"/>
            <a:r>
              <a:rPr lang="ar-LB" dirty="0"/>
              <a:t>6- الفريق الذي يجمع كلمات الآية أولاً هو الفريق الفائز. في كل مرة يتمّ سحب الأرقام، على الأستاذ خلطها من جديد ولصقها بشكل عشوائي مرّة أخرى.</a:t>
            </a:r>
          </a:p>
          <a:p>
            <a:pPr marL="0" algn="r" defTabSz="914400" rtl="1" eaLnBrk="1" latinLnBrk="0" hangingPunct="1"/>
            <a:endParaRPr lang="ar-LB" dirty="0"/>
          </a:p>
          <a:p>
            <a:pPr marL="0" algn="r" defTabSz="914400" rtl="1" eaLnBrk="1" latinLnBrk="0" hangingPunct="1"/>
            <a:endParaRPr lang="ar-LB"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41</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a:t>
            </a:r>
            <a:r>
              <a:rPr lang="ar-LB" dirty="0"/>
              <a:t>: دبابيس ذات رؤوس ملوَّنة - بالونات (على عدد الأولاد) - أقلام تلوين - اسفنجة. </a:t>
            </a:r>
          </a:p>
          <a:p>
            <a:pPr algn="r"/>
            <a:endParaRPr lang="ar-LB" dirty="0"/>
          </a:p>
          <a:p>
            <a:pPr algn="r"/>
            <a:r>
              <a:rPr lang="ar-LB" b="1" dirty="0"/>
              <a:t>تطبيق</a:t>
            </a:r>
          </a:p>
          <a:p>
            <a:pPr algn="r"/>
            <a:r>
              <a:rPr lang="ar-LB" dirty="0"/>
              <a:t>١- اعطِ كلّ ولد بالونًا وقلمًا.</a:t>
            </a:r>
          </a:p>
          <a:p>
            <a:pPr algn="r"/>
            <a:r>
              <a:rPr lang="ar-LB" dirty="0"/>
              <a:t>٢- ارسم على البالون وجهًا مبتسمًا.</a:t>
            </a:r>
          </a:p>
          <a:p>
            <a:pPr algn="r"/>
            <a:r>
              <a:rPr lang="ar-LB" dirty="0"/>
              <a:t>٣- أطلب من الأولاد نفخ البالونات ورسم وجه يعكس وجوههم.</a:t>
            </a:r>
          </a:p>
          <a:p>
            <a:pPr algn="r"/>
            <a:r>
              <a:rPr lang="ar-LB" dirty="0"/>
              <a:t>٤- ضع أمامك على الطاولة مجموعة من الدبابيس الملوَّنة مغروزة بالإسفنجة.</a:t>
            </a:r>
          </a:p>
          <a:p>
            <a:pPr algn="r"/>
            <a:r>
              <a:rPr lang="ar-LB" dirty="0"/>
              <a:t>٥- اطلب من الأولاد النظر إلى البالون الذي تحمله أنت، ثمَّ أن يرفعوا البالونات التي تُعبِّر عنهم.</a:t>
            </a:r>
          </a:p>
          <a:p>
            <a:pPr algn="r"/>
            <a:endParaRPr lang="ar-LB" dirty="0"/>
          </a:p>
          <a:p>
            <a:pPr algn="r"/>
            <a:r>
              <a:rPr lang="ar-LB" b="1" dirty="0"/>
              <a:t>شرح وتطبيق</a:t>
            </a:r>
          </a:p>
          <a:p>
            <a:pPr algn="r"/>
            <a:r>
              <a:rPr lang="ar-LB"/>
              <a:t>●إحمل </a:t>
            </a:r>
            <a:r>
              <a:rPr lang="ar-LB" dirty="0"/>
              <a:t>الإسفنجة التي تحتوي على الدبابيس </a:t>
            </a:r>
            <a:r>
              <a:rPr lang="ar-LB"/>
              <a:t>الملوَّنة. </a:t>
            </a:r>
            <a:r>
              <a:rPr lang="ar-LB" dirty="0"/>
              <a:t>إنَّ هذه الدبابيس تُمثِّل الخطيَّة. انظروا إلى شكلها الجميل والمغري. أمسك واحدًا من الدبابيس وقرِّبها من بالونك وقل لهم: أريد أن أجرِّبها، ولكن إن استخدمتها سينفجر البالون ولن يبق معي شيئًا. ولكن سأُقرّب هذا الدبوس قليلاً من البالون وأحاول ألاّ أدعه يفقع، وهنا افقع البالون.</a:t>
            </a:r>
          </a:p>
          <a:p>
            <a:pPr algn="r"/>
            <a:endParaRPr lang="ar-LB" dirty="0"/>
          </a:p>
          <a:p>
            <a:pPr algn="r"/>
            <a:r>
              <a:rPr lang="ar-LB" dirty="0"/>
              <a:t>●توجَّه للأولاد: إن هذا البالون يمثِّلنا نحن، والدبابيس تمثِّل الخطايا والأشياء المغرية التي قد تبدو لنا جميلة وملوّنة لكنها بالحقيقة هي ليست كذلك، واستخدامها قد يبدو ممتعًا للحظات.</a:t>
            </a:r>
          </a:p>
          <a:p>
            <a:pPr algn="r"/>
            <a:endParaRPr lang="ar-LB" dirty="0"/>
          </a:p>
          <a:p>
            <a:pPr algn="r"/>
            <a:r>
              <a:rPr lang="ar-LB" dirty="0"/>
              <a:t>●مثلاً قد يأتي إليّ بعض الأصدقاء ليطلبوا منّي أن أفعل خطيّة ما تجاه شخصٍ آخر. وكأنَّ هؤلاء الأصدقاء يأتون بدبوس لي، وأنا أعرف أن هذا الفعل الذي طلبوه منّي ليس أمرًا جيِّدًا. إن سمعت لهم فهذا يدلّ على أنني قد وقعت في الخطيَّة وكسرت قلب الله.</a:t>
            </a:r>
          </a:p>
          <a:p>
            <a:pPr algn="r"/>
            <a:endParaRPr lang="ar-LB" dirty="0"/>
          </a:p>
          <a:p>
            <a:pPr algn="r"/>
            <a:r>
              <a:rPr lang="ar-LB" dirty="0"/>
              <a:t>● يجب أن نتذكَّر أنَّ كلّ خطيَّة مهما بدت جميلة وممتعة ستسبِّب الأذى لنا أوَّلاً ولغيرنا، كما أنّها تُحزن الله أيضًا. لذلك يجب ان نُصلي دائماً لله لكي نختار القرارات الصّحيحة في حياتنا، فلا نقع في الخطية، مُعتمدين عليه في كلِّ أمور حياتنا.</a:t>
            </a:r>
          </a:p>
          <a:p>
            <a:pPr algn="r"/>
            <a:endParaRPr lang="ar-LB" dirty="0"/>
          </a:p>
          <a:p>
            <a:pPr algn="r"/>
            <a:r>
              <a:rPr lang="ar-LB" b="1" dirty="0"/>
              <a:t>دعونا نحني رؤوسنا للصلاة: “يا رب يسوع، أشكرك لأنَّك تُحبّني. أريد أن أعترف لك اليوم بخطيَّتي واطلب منك أن تُساعدني لكي لا أقع فيها مرَّة أخرى. أطلب منك أن تُزيد إيماني وثقتي بك، وتجعلني أتّكل عليك في كلّ أمور حياتي. باسم يسوع، آمين.” </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42</a:t>
            </a:fld>
            <a:endParaRPr lang="en-LB"/>
          </a:p>
        </p:txBody>
      </p:sp>
    </p:spTree>
    <p:extLst>
      <p:ext uri="{BB962C8B-B14F-4D97-AF65-F5344CB8AC3E}">
        <p14:creationId xmlns:p14="http://schemas.microsoft.com/office/powerpoint/2010/main" val="34803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أهلاً وسهلاً بكم في هذا النهار الجميل. أنا سعيد/ة جدًّا برؤيتكم اليوم. هيّا بنا نتذكَّر ما تعلّمناه في الأسبوع الماضي (اسمع الإجابات).</a:t>
            </a:r>
          </a:p>
          <a:p>
            <a:pPr algn="r" rtl="1"/>
            <a:r>
              <a:rPr lang="ar-LB" sz="1200" dirty="0"/>
              <a:t>قصّتنا اليوم تتناول شخصيَّة مميَّزة في الكتاب المقدَّس. هذه الشخصيَّة كانت تحبّ الرب يسوع كثيرًا. سنتعلَّم من خلالها كيف يجب أن نتَّكل على الله ونثق به وأن نبقي أنظارنا مثبّتة عليه وحده. جاهزون لنبدأ برنامجنا؟ هيّا بنا نحني رؤوسنا للصلاة ونشكر الله على الأسبوع الماضي، ونطلب منه أن يبارك اجتماعنا اليوم. من يرغب بالصلاة؟ (شجِّع الأولاد على الصلاة).</a:t>
            </a:r>
          </a:p>
          <a:p>
            <a:pPr algn="r" rtl="1"/>
            <a:endParaRPr lang="ar-LB" sz="1200" dirty="0"/>
          </a:p>
          <a:p>
            <a:pPr algn="r" rtl="1"/>
            <a:r>
              <a:rPr lang="ar-LB" sz="1200" b="1" dirty="0"/>
              <a:t>“يا رب يسوع، أشكرك لأنَّك تهتم وتعتني بنا، أشكرك على حمايتك لنا في الأسبوع الماضي.</a:t>
            </a:r>
          </a:p>
          <a:p>
            <a:pPr algn="r" rtl="1"/>
            <a:r>
              <a:rPr lang="ar-LB" sz="1200" b="1" dirty="0"/>
              <a:t>أطلب منك أن تكون معنا اليوم لنتعلَّم كيف نثق بك وألاّ نُحوِّل أنظارنا عنك. باسم يسوع نصلي، آمين.”</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اطلب من الأولاد الوقوف في وسط القاعة، وقل لهم</a:t>
            </a:r>
            <a:r>
              <a:rPr lang="ar-LB" sz="1200" b="1" kern="1200" dirty="0">
                <a:solidFill>
                  <a:schemeClr val="tx1"/>
                </a:solidFill>
                <a:effectLst/>
                <a:latin typeface="+mn-lt"/>
                <a:ea typeface="+mn-ea"/>
                <a:cs typeface="+mn-cs"/>
              </a:rPr>
              <a:t>: “لكي تفوزوا جميعكم، على كلّ منكم أن يختار صديقاً له”.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القائد أن يختار رقمًا، شرط ألاّ يتخطّى عدد الأولاد في الصف، وعلى الأولاد الذين عددهم بحسب هذا الرقم، أن يتجمّعوا على حدى.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مثلاً: يقول القائد رقم ٥، يتجمَّع كلّ خمسة أولاد ويمسك بعضهم بأيدي بعض.</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ثمّ اطلب من الأولاد أن يتركوا بعض، واختار رقمًا آخر.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قُم بتكرار اللعبة بحسب الوقت المتاح.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200" b="1"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1" kern="1200" dirty="0">
                <a:solidFill>
                  <a:schemeClr val="tx1"/>
                </a:solidFill>
                <a:effectLst/>
                <a:latin typeface="+mn-lt"/>
                <a:ea typeface="+mn-ea"/>
                <a:cs typeface="+mn-cs"/>
              </a:rPr>
              <a:t>ملاحظة: على القائد أن يغيّر الرقم حسب عدد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531647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a:t>
            </a:r>
          </a:p>
          <a:p>
            <a:pPr algn="ctr"/>
            <a:r>
              <a:rPr lang="ar-LB" dirty="0"/>
              <a:t>إلهي كبيرقويٌّ قديرٌ</a:t>
            </a:r>
          </a:p>
          <a:p>
            <a:pPr algn="ctr"/>
            <a:r>
              <a:rPr lang="ar-LB" dirty="0"/>
              <a:t>لا شيءَ يَسْتَحيلُ عَليْه</a:t>
            </a:r>
          </a:p>
          <a:p>
            <a:pPr algn="ctr"/>
            <a:r>
              <a:rPr lang="ar-LB" dirty="0"/>
              <a:t> </a:t>
            </a:r>
          </a:p>
          <a:p>
            <a:pPr algn="ctr"/>
            <a:r>
              <a:rPr lang="ar-LB" dirty="0"/>
              <a:t>فله الجبال وله البحار</a:t>
            </a:r>
          </a:p>
          <a:p>
            <a:pPr algn="ctr"/>
            <a:r>
              <a:rPr lang="ar-LB" dirty="0"/>
              <a:t>والسّموات صنعُ يديه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896636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(اتّكل على ربّك من كل قلبك صلِّ بيسمع صلاتك لأنه بيحبك)٢</a:t>
            </a:r>
          </a:p>
          <a:p>
            <a:pPr algn="ctr"/>
            <a:endParaRPr lang="ar-LB" dirty="0"/>
          </a:p>
          <a:p>
            <a:pPr algn="ctr"/>
            <a:r>
              <a:rPr lang="ar-LB" dirty="0"/>
              <a:t>١</a:t>
            </a:r>
          </a:p>
          <a:p>
            <a:pPr algn="ctr"/>
            <a:r>
              <a:rPr lang="ar-LB" dirty="0"/>
              <a:t>(لما بتكون متضايق    و تحس انك كتير خايف     اتذكر الله حدَّك    وهوِّ كل شي شايف)٢ </a:t>
            </a:r>
          </a:p>
          <a:p>
            <a:pPr algn="ctr"/>
            <a:r>
              <a:rPr lang="ar-LB" dirty="0"/>
              <a:t>(اتذكر انه مكتوب    إنك أنتَ محبوب )٢   دايماً ضل متذكر            وقووووول</a:t>
            </a:r>
          </a:p>
          <a:p>
            <a:pPr algn="ctr"/>
            <a:endParaRPr lang="ar-LB" dirty="0"/>
          </a:p>
          <a:p>
            <a:pPr algn="ctr"/>
            <a:r>
              <a:rPr lang="ar-LB" dirty="0"/>
              <a:t> ٢</a:t>
            </a:r>
          </a:p>
          <a:p>
            <a:pPr algn="ctr"/>
            <a:r>
              <a:rPr lang="ar-LB" dirty="0"/>
              <a:t>(لما بكون متضايق   وحسّ اني كتير خايف  بعرف الله حدّي هو كل شي شايف)٢</a:t>
            </a:r>
          </a:p>
          <a:p>
            <a:pPr algn="ctr"/>
            <a:r>
              <a:rPr lang="ar-LB" dirty="0"/>
              <a:t>(بعرف أنه مكتوب   انّي أنا محبوب)٢   رح دايماً ضل متذكّر ورح قووووول</a:t>
            </a:r>
          </a:p>
          <a:p>
            <a:pPr algn="ctr"/>
            <a:endParaRPr lang="ar-LB" dirty="0"/>
          </a:p>
          <a:p>
            <a:pPr algn="ctr"/>
            <a:r>
              <a:rPr lang="ar-LB" dirty="0"/>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879941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صلّي دوماً (واقرأ الكتاب)٢ </a:t>
            </a:r>
          </a:p>
          <a:p>
            <a:pPr algn="ctr"/>
            <a:r>
              <a:rPr lang="ar-LB" dirty="0"/>
              <a:t> صلّي دوماً واقرأ الكتاب</a:t>
            </a:r>
          </a:p>
          <a:p>
            <a:pPr algn="ctr"/>
            <a:r>
              <a:rPr lang="ar-LB" dirty="0"/>
              <a:t>(تنمو في الإيمان)٣</a:t>
            </a:r>
          </a:p>
          <a:p>
            <a:pPr algn="ctr"/>
            <a:r>
              <a:rPr lang="ar-LB" dirty="0"/>
              <a:t>مجداً هلّلويا</a:t>
            </a:r>
          </a:p>
          <a:p>
            <a:pPr algn="ctr"/>
            <a:r>
              <a:rPr lang="ar-LB" dirty="0"/>
              <a:t> </a:t>
            </a:r>
          </a:p>
          <a:p>
            <a:pPr algn="ctr"/>
            <a:r>
              <a:rPr lang="ar-LB" dirty="0"/>
              <a:t>صلّي دوماً واقرأ الكتاب</a:t>
            </a:r>
          </a:p>
          <a:p>
            <a:pPr algn="ctr"/>
            <a:r>
              <a:rPr lang="ar-LB" dirty="0"/>
              <a:t>تنمو في الإيمان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980328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القرار -</a:t>
            </a:r>
          </a:p>
          <a:p>
            <a:pPr marL="0" algn="ctr" defTabSz="914400" rtl="1" eaLnBrk="1" latinLnBrk="0" hangingPunct="1"/>
            <a:r>
              <a:rPr lang="ar-LB" dirty="0"/>
              <a:t>يسوع هو الله</a:t>
            </a:r>
          </a:p>
          <a:p>
            <a:pPr marL="0" algn="ctr" defTabSz="914400" rtl="1" eaLnBrk="1" latinLnBrk="0" hangingPunct="1"/>
            <a:r>
              <a:rPr lang="ar-LB" dirty="0"/>
              <a:t>الله الوحيد</a:t>
            </a:r>
          </a:p>
          <a:p>
            <a:pPr marL="0" algn="ctr" defTabSz="914400" rtl="1" eaLnBrk="1" latinLnBrk="0" hangingPunct="1"/>
            <a:r>
              <a:rPr lang="ar-LB" dirty="0"/>
              <a:t>هيدا شي أكيد</a:t>
            </a:r>
          </a:p>
          <a:p>
            <a:pPr marL="0" algn="ctr" defTabSz="914400" rtl="1" eaLnBrk="1" latinLnBrk="0" hangingPunct="1"/>
            <a:r>
              <a:rPr lang="ar-LB" dirty="0"/>
              <a:t>يسوع هو الملك</a:t>
            </a:r>
          </a:p>
          <a:p>
            <a:pPr marL="0" algn="ctr" defTabSz="914400" rtl="1" eaLnBrk="1" latinLnBrk="0" hangingPunct="1"/>
            <a:r>
              <a:rPr lang="ar-LB" dirty="0"/>
              <a:t>الملك الوحيد</a:t>
            </a:r>
          </a:p>
          <a:p>
            <a:pPr marL="0" algn="ctr" defTabSz="914400" rtl="1" eaLnBrk="1" latinLnBrk="0" hangingPunct="1"/>
            <a:r>
              <a:rPr lang="ar-LB" dirty="0"/>
              <a:t>أنا أكيد</a:t>
            </a:r>
          </a:p>
          <a:p>
            <a:pPr marL="0" algn="ctr" defTabSz="914400" rtl="1" eaLnBrk="1" latinLnBrk="0" hangingPunct="1"/>
            <a:endParaRPr lang="ar-LB" dirty="0"/>
          </a:p>
          <a:p>
            <a:pPr marL="0" algn="ctr" defTabSz="914400" rtl="1" eaLnBrk="1" latinLnBrk="0" hangingPunct="1"/>
            <a:r>
              <a:rPr lang="ar-LB" dirty="0"/>
              <a:t>- ١ -</a:t>
            </a:r>
          </a:p>
          <a:p>
            <a:pPr marL="0" algn="ctr" defTabSz="914400" rtl="1" eaLnBrk="1" latinLnBrk="0" hangingPunct="1"/>
            <a:r>
              <a:rPr lang="ar-LB" dirty="0"/>
              <a:t>تعا وشوف سلطان الله</a:t>
            </a:r>
          </a:p>
          <a:p>
            <a:pPr marL="0" algn="ctr" defTabSz="914400" rtl="1" eaLnBrk="1" latinLnBrk="0" hangingPunct="1"/>
            <a:r>
              <a:rPr lang="ar-LB" dirty="0"/>
              <a:t>بيقدر يشفي الأمراض كلّلا</a:t>
            </a:r>
          </a:p>
          <a:p>
            <a:pPr marL="0" algn="ctr" defTabSz="914400" rtl="1" eaLnBrk="1" latinLnBrk="0" hangingPunct="1"/>
            <a:r>
              <a:rPr lang="ar-LB" dirty="0"/>
              <a:t>تعا وشوف الله بيشفيك</a:t>
            </a:r>
          </a:p>
          <a:p>
            <a:pPr marL="0" algn="ctr" defTabSz="914400" rtl="1" eaLnBrk="1" latinLnBrk="0" hangingPunct="1"/>
            <a:r>
              <a:rPr lang="ar-LB" dirty="0"/>
              <a:t>هو عايش فيني وفيك</a:t>
            </a:r>
          </a:p>
          <a:p>
            <a:pPr marL="0" algn="ctr" defTabSz="914400" rtl="1" eaLnBrk="1" latinLnBrk="0" hangingPunct="1"/>
            <a:endParaRPr lang="ar-LB" dirty="0"/>
          </a:p>
          <a:p>
            <a:pPr marL="0" algn="ctr" defTabSz="914400" rtl="1" eaLnBrk="1" latinLnBrk="0" hangingPunct="1"/>
            <a:r>
              <a:rPr lang="ar-LB" dirty="0"/>
              <a:t>- ٢ -</a:t>
            </a:r>
          </a:p>
          <a:p>
            <a:pPr marL="0" algn="ctr" defTabSz="914400" rtl="1" eaLnBrk="1" latinLnBrk="0" hangingPunct="1"/>
            <a:r>
              <a:rPr lang="ar-LB" dirty="0"/>
              <a:t>أكيد هو بيسمع صوتك</a:t>
            </a:r>
          </a:p>
          <a:p>
            <a:pPr marL="0" algn="ctr" defTabSz="914400" rtl="1" eaLnBrk="1" latinLnBrk="0" hangingPunct="1"/>
            <a:r>
              <a:rPr lang="ar-LB" dirty="0"/>
              <a:t>جرّب مرّة طلوب منّو</a:t>
            </a:r>
          </a:p>
          <a:p>
            <a:pPr marL="0" algn="ctr" defTabSz="914400" rtl="1" eaLnBrk="1" latinLnBrk="0" hangingPunct="1"/>
            <a:r>
              <a:rPr lang="ar-LB" dirty="0"/>
              <a:t>هو دايماً موجود جنبك</a:t>
            </a:r>
          </a:p>
          <a:p>
            <a:pPr marL="0" algn="ctr" defTabSz="914400" rtl="1" eaLnBrk="1" latinLnBrk="0" hangingPunct="1"/>
            <a:r>
              <a:rPr lang="ar-LB" dirty="0"/>
              <a:t>هو عايش ودايماً حدَّك</a:t>
            </a:r>
          </a:p>
          <a:p>
            <a:pPr marL="0" algn="ctr" defTabSz="914400" rtl="1" eaLnBrk="1" latinLnBrk="0" hangingPunct="1"/>
            <a:endParaRPr lang="ar-LB" dirty="0"/>
          </a:p>
          <a:p>
            <a:pPr marL="0" algn="ctr" defTabSz="914400" rtl="1" eaLnBrk="1" latinLnBrk="0" hangingPunct="1"/>
            <a:r>
              <a:rPr lang="ar-LB" dirty="0"/>
              <a:t>- ٣ -</a:t>
            </a:r>
          </a:p>
          <a:p>
            <a:pPr marL="0" algn="ctr" defTabSz="914400" rtl="1" eaLnBrk="1" latinLnBrk="0" hangingPunct="1"/>
            <a:r>
              <a:rPr lang="ar-LB" dirty="0"/>
              <a:t>أنا بدّي / أطلب منك</a:t>
            </a:r>
          </a:p>
          <a:p>
            <a:pPr marL="0" algn="ctr" defTabSz="914400" rtl="1" eaLnBrk="1" latinLnBrk="0" hangingPunct="1"/>
            <a:r>
              <a:rPr lang="ar-LB" dirty="0"/>
              <a:t>تسمع صلاتي من عندك</a:t>
            </a:r>
          </a:p>
          <a:p>
            <a:pPr marL="0" algn="ctr" defTabSz="914400" rtl="1" eaLnBrk="1" latinLnBrk="0" hangingPunct="1"/>
            <a:r>
              <a:rPr lang="ar-LB" dirty="0"/>
              <a:t>تسامحني يا يسوع</a:t>
            </a:r>
          </a:p>
          <a:p>
            <a:pPr marL="0" algn="ctr" defTabSz="914400" rtl="1" eaLnBrk="1" latinLnBrk="0" hangingPunct="1"/>
            <a:r>
              <a:rPr lang="ar-LB" dirty="0"/>
              <a:t>من كل قلبي أنا بوثق فيك</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20</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شرح وتطبيق</a:t>
            </a:r>
          </a:p>
          <a:p>
            <a:pPr marL="0" algn="r" defTabSz="914400" rtl="1" eaLnBrk="1" latinLnBrk="0" hangingPunct="1"/>
            <a:endParaRPr lang="ar-LB" b="1" dirty="0"/>
          </a:p>
          <a:p>
            <a:pPr marL="171450" indent="-171450" algn="r" defTabSz="914400" rtl="1" eaLnBrk="1" latinLnBrk="0" hangingPunct="1">
              <a:buFont typeface="Arial" panose="020B0604020202020204" pitchFamily="34" charset="0"/>
              <a:buChar char="•"/>
            </a:pPr>
            <a:r>
              <a:rPr lang="ar-LB" b="0" dirty="0"/>
              <a:t>قسِّم الأولاد إلى ثلاث مجموعات.</a:t>
            </a:r>
          </a:p>
          <a:p>
            <a:pPr marL="171450" indent="-171450" algn="r" defTabSz="914400" rtl="1" eaLnBrk="1" latinLnBrk="0" hangingPunct="1">
              <a:buFont typeface="Arial" panose="020B0604020202020204" pitchFamily="34" charset="0"/>
              <a:buChar char="•"/>
            </a:pPr>
            <a:r>
              <a:rPr lang="ar-LB" b="0" dirty="0"/>
              <a:t>المجموعة الأولى يكون اسمها “الريح”. دعهم يتدرَّبون على تقليد صوت الريح، ويلوِّحون بأياديهم في الهواء.</a:t>
            </a:r>
          </a:p>
          <a:p>
            <a:pPr marL="171450" indent="-171450" algn="r" defTabSz="914400" rtl="1" eaLnBrk="1" latinLnBrk="0" hangingPunct="1">
              <a:buFont typeface="Arial" panose="020B0604020202020204" pitchFamily="34" charset="0"/>
              <a:buChar char="•"/>
            </a:pPr>
            <a:r>
              <a:rPr lang="ar-LB" b="0" dirty="0"/>
              <a:t>المجموعة الثانية اسمها “المطر”. دعهم أيضًا يتدرَّبون على صوت المطر، وتحريك أياديهم بما يمثِّل سقوط المطر.</a:t>
            </a:r>
          </a:p>
          <a:p>
            <a:pPr marL="171450" indent="-171450" algn="r" defTabSz="914400" rtl="1" eaLnBrk="1" latinLnBrk="0" hangingPunct="1">
              <a:buFont typeface="Arial" panose="020B0604020202020204" pitchFamily="34" charset="0"/>
              <a:buChar char="•"/>
            </a:pPr>
            <a:r>
              <a:rPr lang="ar-LB" b="0" dirty="0"/>
              <a:t>المجموعة الثالثة تُسمّى “الرعد”. دعهم يتدرَّبون على صوت الرَّعد بالتصفيق بأياديهم على أرجلهم.</a:t>
            </a:r>
          </a:p>
          <a:p>
            <a:pPr marL="171450" indent="-171450" algn="r" defTabSz="914400" rtl="1" eaLnBrk="1" latinLnBrk="0" hangingPunct="1">
              <a:buFont typeface="Arial" panose="020B0604020202020204" pitchFamily="34" charset="0"/>
              <a:buChar char="•"/>
            </a:pPr>
            <a:r>
              <a:rPr lang="ar-LB" b="0" dirty="0"/>
              <a:t>قم بتحريك يدك كإشارة لكي تتوقَّف المجموعات عن إصدار كل الأصوات والحركات، ثُمَّ إبدأ في سرد قصَّة العاصفة الكبيرة:</a:t>
            </a:r>
          </a:p>
          <a:p>
            <a:pPr marL="0" indent="0" algn="r" defTabSz="914400" rtl="1" eaLnBrk="1" latinLnBrk="0" hangingPunct="1">
              <a:buFont typeface="Arial" panose="020B0604020202020204" pitchFamily="34" charset="0"/>
              <a:buNone/>
            </a:pPr>
            <a:endParaRPr lang="ar-LB" b="0" dirty="0"/>
          </a:p>
          <a:p>
            <a:pPr marL="0" indent="0" algn="r" defTabSz="914400" rtl="1" eaLnBrk="1" latinLnBrk="0" hangingPunct="1">
              <a:buFont typeface="Arial" panose="020B0604020202020204" pitchFamily="34" charset="0"/>
              <a:buNone/>
            </a:pPr>
            <a:r>
              <a:rPr lang="ar-LB" b="0" dirty="0"/>
              <a:t>“هبَّت رياح شديدة (اعطِ إشارة لمجموعة الرياح أن تبدأ)!        بعدها بدأ المطر يهطل. (إشارة لمجموعة المطر)! ثمَّ بدأ البرق يلمع والرَّعد يقوى (إشارة لمجموعة الرَّعد)! وبينما تقوم المجموعات الثلاث بتقليد الريح، والمطر والرَّعد. فجأة أعطهم الإشارة لكي يتوقَّفوا جميعًا، فيحدث سكون تام.”</a:t>
            </a:r>
          </a:p>
          <a:p>
            <a:pPr marL="171450" indent="-171450" algn="r" defTabSz="914400" rtl="1" eaLnBrk="1" latinLnBrk="0" hangingPunct="1">
              <a:buFont typeface="Arial" panose="020B0604020202020204" pitchFamily="34" charset="0"/>
              <a:buChar char="•"/>
            </a:pPr>
            <a:endParaRPr lang="ar-LB" b="0" dirty="0"/>
          </a:p>
          <a:p>
            <a:pPr marL="171450" indent="-171450" algn="r" defTabSz="914400" rtl="1" eaLnBrk="1" latinLnBrk="0" hangingPunct="1">
              <a:buFont typeface="Arial" panose="020B0604020202020204" pitchFamily="34" charset="0"/>
              <a:buChar char="•"/>
            </a:pPr>
            <a:r>
              <a:rPr lang="ar-LB" b="0" dirty="0"/>
              <a:t>كرِّر هذا المشهد مرَّتين أو ثلاث مرّات حتّى يتمّ إتقانه.</a:t>
            </a:r>
          </a:p>
          <a:p>
            <a:pPr marL="0" algn="r" defTabSz="914400" rtl="1" eaLnBrk="1" latinLnBrk="0" hangingPunct="1"/>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النصّ الكتابي: متّى ١٤: ٢٢ - ٣٣.</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g"/></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0C9DCB-8E1A-27F8-37A8-AA81E26CED15}"/>
              </a:ext>
            </a:extLst>
          </p:cNvPr>
          <p:cNvSpPr/>
          <p:nvPr/>
        </p:nvSpPr>
        <p:spPr>
          <a:xfrm>
            <a:off x="1908822" y="280791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٢٨</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5608BCA7-D22E-1409-DCDC-DAFE67D4EC12}"/>
              </a:ext>
            </a:extLst>
          </p:cNvPr>
          <p:cNvSpPr/>
          <p:nvPr/>
        </p:nvSpPr>
        <p:spPr>
          <a:xfrm>
            <a:off x="996942" y="3735207"/>
            <a:ext cx="5011307" cy="280076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بطرس يمشي</a:t>
            </a:r>
          </a:p>
          <a:p>
            <a:pPr algn="ctr"/>
            <a:r>
              <a:rPr lang="ar-SA" sz="8800" b="1" dirty="0">
                <a:ln/>
                <a:solidFill>
                  <a:srgbClr val="7030A0"/>
                </a:solidFill>
                <a:latin typeface="Tahoma" panose="020B0604030504040204" pitchFamily="34" charset="0"/>
                <a:ea typeface="Tahoma" panose="020B0604030504040204" pitchFamily="34" charset="0"/>
              </a:rPr>
              <a:t> على الماء</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376EF375-F48C-136D-F8AD-1871508BA0E8}"/>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B57FBD6-77F1-F6F1-84D9-5D9E72DD0B3A}"/>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3B41643-13AB-E0FF-9050-4DBD3ECEE228}"/>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B31D574-A147-BE81-9C9F-3B768316605C}"/>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A2DAF8D-0DD1-AB83-ABC8-FDD8CC472853}"/>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7E59FD9-1C35-D38F-F7C0-035E3A7D7878}"/>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41156C6-05EA-FB6D-7280-50C55B0A428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769338"/>
            <a:ext cx="9159203" cy="242848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لا شيء يستحيل عليه)</a:t>
            </a:r>
            <a:r>
              <a:rPr lang="en-US" sz="5400" b="1" i="0" dirty="0">
                <a:solidFill>
                  <a:srgbClr val="273582"/>
                </a:solidFill>
                <a:effectLst/>
                <a:latin typeface="Tahoma" panose="020B0604030504040204" pitchFamily="34" charset="0"/>
              </a:rPr>
              <a:t> ٣</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470893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52936"/>
            <a:ext cx="5805370"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ea typeface="Tahoma" panose="020B0604030504040204" pitchFamily="34" charset="0"/>
              </a:rPr>
              <a:t>اتكل على ربك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6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0" y="979880"/>
            <a:ext cx="5805370"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صلي دوماً واقرا الكتاب</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لي دوما و اقرأ الكتاب">
            <a:hlinkClick r:id="" action="ppaction://media"/>
            <a:extLst>
              <a:ext uri="{FF2B5EF4-FFF2-40B4-BE49-F238E27FC236}">
                <a16:creationId xmlns:a16="http://schemas.microsoft.com/office/drawing/2014/main" id="{290E6D9C-8568-4B5C-BD06-6CAB9200EBD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78492" y="629556"/>
            <a:ext cx="609600" cy="609600"/>
          </a:xfrm>
          <a:prstGeom prst="rect">
            <a:avLst/>
          </a:prstGeom>
        </p:spPr>
      </p:pic>
    </p:spTree>
    <p:extLst>
      <p:ext uri="{BB962C8B-B14F-4D97-AF65-F5344CB8AC3E}">
        <p14:creationId xmlns:p14="http://schemas.microsoft.com/office/powerpoint/2010/main" val="483664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1426848"/>
            <a:ext cx="9159203" cy="4076244"/>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صلي دوماً (واقرا الكتاب)٣</a:t>
            </a:r>
          </a:p>
          <a:p>
            <a:pPr algn="ctr" rtl="1">
              <a:lnSpc>
                <a:spcPct val="150000"/>
              </a:lnSpc>
            </a:pPr>
            <a:r>
              <a:rPr lang="ar-LB" sz="6000" b="1" i="0" dirty="0">
                <a:solidFill>
                  <a:srgbClr val="273582"/>
                </a:solidFill>
                <a:effectLst/>
                <a:latin typeface="Tahoma" panose="020B0604030504040204" pitchFamily="34" charset="0"/>
              </a:rPr>
              <a:t>(تنمو في الايمان)٣</a:t>
            </a:r>
          </a:p>
          <a:p>
            <a:pPr algn="ctr" rtl="1">
              <a:lnSpc>
                <a:spcPct val="150000"/>
              </a:lnSpc>
            </a:pPr>
            <a:r>
              <a:rPr lang="ar-LB" sz="6000" b="1" i="0" dirty="0">
                <a:solidFill>
                  <a:srgbClr val="273582"/>
                </a:solidFill>
                <a:effectLst/>
                <a:latin typeface="Tahoma" panose="020B0604030504040204" pitchFamily="34" charset="0"/>
              </a:rPr>
              <a:t>مجداً هللويا</a:t>
            </a:r>
          </a:p>
        </p:txBody>
      </p:sp>
    </p:spTree>
    <p:extLst>
      <p:ext uri="{BB962C8B-B14F-4D97-AF65-F5344CB8AC3E}">
        <p14:creationId xmlns:p14="http://schemas.microsoft.com/office/powerpoint/2010/main" val="758105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1426848"/>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صلي دوماً واقرا الكتاب</a:t>
            </a:r>
          </a:p>
          <a:p>
            <a:pPr algn="ctr" rtl="1">
              <a:lnSpc>
                <a:spcPct val="150000"/>
              </a:lnSpc>
            </a:pPr>
            <a:r>
              <a:rPr lang="ar-LB" sz="6000" b="1" i="0" dirty="0">
                <a:solidFill>
                  <a:srgbClr val="273582"/>
                </a:solidFill>
                <a:effectLst/>
                <a:latin typeface="Tahoma" panose="020B0604030504040204" pitchFamily="34" charset="0"/>
              </a:rPr>
              <a:t>تنمو في الايمان</a:t>
            </a:r>
          </a:p>
        </p:txBody>
      </p:sp>
    </p:spTree>
    <p:extLst>
      <p:ext uri="{BB962C8B-B14F-4D97-AF65-F5344CB8AC3E}">
        <p14:creationId xmlns:p14="http://schemas.microsoft.com/office/powerpoint/2010/main" val="3094105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7535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doll, toy, vector graphics&#10;&#10;Description automatically generated">
            <a:extLst>
              <a:ext uri="{FF2B5EF4-FFF2-40B4-BE49-F238E27FC236}">
                <a16:creationId xmlns:a16="http://schemas.microsoft.com/office/drawing/2014/main" id="{D09F0565-88CE-4087-BDFF-325F45ADBA7F}"/>
              </a:ext>
            </a:extLst>
          </p:cNvPr>
          <p:cNvPicPr>
            <a:picLocks noChangeAspect="1"/>
          </p:cNvPicPr>
          <p:nvPr/>
        </p:nvPicPr>
        <p:blipFill>
          <a:blip r:embed="rId3"/>
          <a:stretch>
            <a:fillRect/>
          </a:stretch>
        </p:blipFill>
        <p:spPr>
          <a:xfrm>
            <a:off x="2571156" y="1313645"/>
            <a:ext cx="6457045" cy="6457045"/>
          </a:xfrm>
          <a:prstGeom prst="rect">
            <a:avLst/>
          </a:prstGeom>
        </p:spPr>
      </p:pic>
      <p:pic>
        <p:nvPicPr>
          <p:cNvPr id="5" name="Picture 4">
            <a:extLst>
              <a:ext uri="{FF2B5EF4-FFF2-40B4-BE49-F238E27FC236}">
                <a16:creationId xmlns:a16="http://schemas.microsoft.com/office/drawing/2014/main" id="{7EAEF382-9568-4FBC-317E-1F8E657F90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7502" y="1906957"/>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سلطان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Sultan yasou3">
            <a:hlinkClick r:id="" action="ppaction://media"/>
            <a:extLst>
              <a:ext uri="{FF2B5EF4-FFF2-40B4-BE49-F238E27FC236}">
                <a16:creationId xmlns:a16="http://schemas.microsoft.com/office/drawing/2014/main" id="{7E5FA558-44C3-4388-8405-1B4478CD7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92501" y="701675"/>
            <a:ext cx="609600" cy="609600"/>
          </a:xfrm>
          <a:prstGeom prst="rect">
            <a:avLst/>
          </a:prstGeom>
        </p:spPr>
      </p:pic>
    </p:spTree>
    <p:extLst>
      <p:ext uri="{BB962C8B-B14F-4D97-AF65-F5344CB8AC3E}">
        <p14:creationId xmlns:p14="http://schemas.microsoft.com/office/powerpoint/2010/main" val="3758504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1">
                <p:cTn id="7" fill="hold" display="0">
                  <p:stCondLst>
                    <p:cond delay="indefinite"/>
                  </p:stCondLst>
                  <p:endCondLst>
                    <p:cond evt="onStopAudio" delay="0">
                      <p:tgtEl>
                        <p:sldTgt/>
                      </p:tgtEl>
                    </p:cond>
                  </p:endCondLst>
                </p:cTn>
                <p:tgtEl>
                  <p:spTgt spid="1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2117231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1398918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تعا وشوف سلطان الله </a:t>
            </a:r>
          </a:p>
          <a:p>
            <a:pPr algn="ctr" rtl="1">
              <a:lnSpc>
                <a:spcPct val="150000"/>
              </a:lnSpc>
            </a:pPr>
            <a:r>
              <a:rPr lang="ar-LB" sz="6000" b="1" i="0" dirty="0">
                <a:solidFill>
                  <a:srgbClr val="273582"/>
                </a:solidFill>
                <a:effectLst/>
                <a:latin typeface="Tahoma" panose="020B0604030504040204" pitchFamily="34" charset="0"/>
              </a:rPr>
              <a:t>بيقدر يشفي األمراض كللا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تعا وشوف الله بيشفيك</a:t>
            </a:r>
          </a:p>
          <a:p>
            <a:pPr algn="ctr" rtl="1">
              <a:lnSpc>
                <a:spcPct val="150000"/>
              </a:lnSpc>
            </a:pPr>
            <a:r>
              <a:rPr lang="ar-LB" sz="6000" b="1" i="0" dirty="0">
                <a:solidFill>
                  <a:srgbClr val="273582"/>
                </a:solidFill>
                <a:effectLst/>
                <a:latin typeface="Tahoma" panose="020B0604030504040204" pitchFamily="34" charset="0"/>
              </a:rPr>
              <a:t>هو عايش فيني وفيك</a:t>
            </a:r>
          </a:p>
        </p:txBody>
      </p:sp>
    </p:spTree>
    <p:extLst>
      <p:ext uri="{BB962C8B-B14F-4D97-AF65-F5344CB8AC3E}">
        <p14:creationId xmlns:p14="http://schemas.microsoft.com/office/powerpoint/2010/main" val="337974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398217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805519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485128"/>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أكيد هو بيسمع صوتك</a:t>
            </a:r>
          </a:p>
          <a:p>
            <a:pPr algn="ctr" rtl="1">
              <a:lnSpc>
                <a:spcPct val="150000"/>
              </a:lnSpc>
            </a:pPr>
            <a:r>
              <a:rPr lang="ar-LB" sz="6000" b="1" i="0" dirty="0">
                <a:solidFill>
                  <a:srgbClr val="273582"/>
                </a:solidFill>
                <a:effectLst/>
                <a:latin typeface="Tahoma" panose="020B0604030504040204" pitchFamily="34" charset="0"/>
              </a:rPr>
              <a:t>جرب مرة طلوب منو</a:t>
            </a:r>
          </a:p>
          <a:p>
            <a:pPr algn="ctr" rtl="1">
              <a:lnSpc>
                <a:spcPct val="150000"/>
              </a:lnSpc>
            </a:pPr>
            <a:r>
              <a:rPr lang="ar-LB" sz="6000" b="1" i="0" dirty="0">
                <a:solidFill>
                  <a:srgbClr val="273582"/>
                </a:solidFill>
                <a:effectLst/>
                <a:latin typeface="Tahoma" panose="020B0604030504040204" pitchFamily="34" charset="0"/>
              </a:rPr>
              <a:t>هو ديماً موجود جنبك</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هو عايش ودايماً حدك</a:t>
            </a:r>
          </a:p>
        </p:txBody>
      </p:sp>
    </p:spTree>
    <p:extLst>
      <p:ext uri="{BB962C8B-B14F-4D97-AF65-F5344CB8AC3E}">
        <p14:creationId xmlns:p14="http://schemas.microsoft.com/office/powerpoint/2010/main" val="3157283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98059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279381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3621" y="707780"/>
            <a:ext cx="10289660" cy="492436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أنا بدي أطلب منك</a:t>
            </a:r>
          </a:p>
          <a:p>
            <a:pPr algn="ctr" rtl="1">
              <a:lnSpc>
                <a:spcPct val="150000"/>
              </a:lnSpc>
            </a:pPr>
            <a:r>
              <a:rPr lang="ar-LB" sz="5400" b="1" i="0" dirty="0">
                <a:solidFill>
                  <a:srgbClr val="273582"/>
                </a:solidFill>
                <a:effectLst/>
                <a:latin typeface="Tahoma" panose="020B0604030504040204" pitchFamily="34" charset="0"/>
              </a:rPr>
              <a:t>تسمع صلاتي من عندك</a:t>
            </a:r>
          </a:p>
          <a:p>
            <a:pPr algn="ctr" rtl="1">
              <a:lnSpc>
                <a:spcPct val="150000"/>
              </a:lnSpc>
            </a:pPr>
            <a:r>
              <a:rPr lang="ar-LB" sz="5400" b="1" i="0" dirty="0">
                <a:solidFill>
                  <a:srgbClr val="273582"/>
                </a:solidFill>
                <a:effectLst/>
                <a:latin typeface="Tahoma" panose="020B0604030504040204" pitchFamily="34" charset="0"/>
              </a:rPr>
              <a:t>تسامحني يا يسوع</a:t>
            </a:r>
          </a:p>
          <a:p>
            <a:pPr algn="ctr" rtl="1">
              <a:lnSpc>
                <a:spcPct val="150000"/>
              </a:lnSpc>
            </a:pPr>
            <a:r>
              <a:rPr lang="ar-LB" sz="5400" b="1" i="0" dirty="0">
                <a:solidFill>
                  <a:srgbClr val="273582"/>
                </a:solidFill>
                <a:effectLst/>
                <a:latin typeface="Tahoma" panose="020B0604030504040204" pitchFamily="34" charset="0"/>
              </a:rPr>
              <a:t>من كل قلبي أنا بوثق فيك</a:t>
            </a:r>
            <a:r>
              <a:rPr lang="en-US" sz="5400"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5433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ax, tool, wheel, vector graphics&#10;&#10;Description automatically generated">
            <a:extLst>
              <a:ext uri="{FF2B5EF4-FFF2-40B4-BE49-F238E27FC236}">
                <a16:creationId xmlns:a16="http://schemas.microsoft.com/office/drawing/2014/main" id="{2AEB2E07-0DAA-4B47-8938-E1190BFD4293}"/>
              </a:ext>
            </a:extLst>
          </p:cNvPr>
          <p:cNvPicPr>
            <a:picLocks noChangeAspect="1"/>
          </p:cNvPicPr>
          <p:nvPr/>
        </p:nvPicPr>
        <p:blipFill>
          <a:blip r:embed="rId3"/>
          <a:stretch>
            <a:fillRect/>
          </a:stretch>
        </p:blipFill>
        <p:spPr>
          <a:xfrm>
            <a:off x="3860798" y="2243228"/>
            <a:ext cx="3728304" cy="1658802"/>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78449"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9600" b="1" dirty="0">
                <a:solidFill>
                  <a:srgbClr val="00B050"/>
                </a:solidFill>
              </a:rPr>
              <a:t>لعبة: </a:t>
            </a:r>
            <a:r>
              <a:rPr lang="ar-LB" sz="9600" b="1" dirty="0">
                <a:solidFill>
                  <a:srgbClr val="7030A0"/>
                </a:solidFill>
              </a:rPr>
              <a:t>الأصدقاء</a:t>
            </a:r>
            <a:endParaRPr lang="ar-SA" sz="9600" b="1" dirty="0">
              <a:ln/>
              <a:solidFill>
                <a:srgbClr val="7030A0"/>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CD5833A0-36D6-4A7B-A0D3-99E218511373}"/>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591098" y="3757641"/>
            <a:ext cx="8267704" cy="2778333"/>
          </a:xfrm>
          <a:prstGeom prst="rect">
            <a:avLst/>
          </a:prstGeom>
        </p:spPr>
      </p:pic>
      <p:pic>
        <p:nvPicPr>
          <p:cNvPr id="2" name="Picture 1">
            <a:extLst>
              <a:ext uri="{FF2B5EF4-FFF2-40B4-BE49-F238E27FC236}">
                <a16:creationId xmlns:a16="http://schemas.microsoft.com/office/drawing/2014/main" id="{177D0E1E-A035-C080-B02F-A05EFCBA26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61107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65179" y="770190"/>
            <a:ext cx="10289660" cy="447103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 </a:t>
            </a:r>
            <a:endParaRPr lang="en-US" sz="66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2203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39403" y="689742"/>
            <a:ext cx="593944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الدَّرس</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5590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45481" y="2447592"/>
            <a:ext cx="5113090" cy="4077078"/>
          </a:xfrm>
          <a:prstGeom prst="rect">
            <a:avLst/>
          </a:prstGeom>
        </p:spPr>
      </p:pic>
      <p:pic>
        <p:nvPicPr>
          <p:cNvPr id="5" name="Picture 4">
            <a:extLst>
              <a:ext uri="{FF2B5EF4-FFF2-40B4-BE49-F238E27FC236}">
                <a16:creationId xmlns:a16="http://schemas.microsoft.com/office/drawing/2014/main" id="{C1A0CB1F-FFC6-394D-0F33-EE44387B8F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1182" y="0"/>
            <a:ext cx="3490818" cy="2576223"/>
          </a:xfrm>
          <a:prstGeom prst="rect">
            <a:avLst/>
          </a:prstGeom>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088815" y="362216"/>
            <a:ext cx="4030270"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السير على الماء</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2994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907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A5E5003D-1F98-4916-A61C-D9F6B1B77C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5" name="Picture 4" descr="A picture containing toy, doll, vector graphics&#10;&#10;Description automatically generated">
            <a:extLst>
              <a:ext uri="{FF2B5EF4-FFF2-40B4-BE49-F238E27FC236}">
                <a16:creationId xmlns:a16="http://schemas.microsoft.com/office/drawing/2014/main" id="{F125BA88-E602-7897-0A92-5E640B07ADF3}"/>
              </a:ext>
            </a:extLst>
          </p:cNvPr>
          <p:cNvPicPr>
            <a:picLocks noChangeAspect="1"/>
          </p:cNvPicPr>
          <p:nvPr/>
        </p:nvPicPr>
        <p:blipFill>
          <a:blip r:embed="rId4"/>
          <a:stretch>
            <a:fillRect/>
          </a:stretch>
        </p:blipFill>
        <p:spPr>
          <a:xfrm>
            <a:off x="4703196" y="2909895"/>
            <a:ext cx="2746224" cy="3657882"/>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Diagram&#10;&#10;Description automatically generated">
            <a:extLst>
              <a:ext uri="{FF2B5EF4-FFF2-40B4-BE49-F238E27FC236}">
                <a16:creationId xmlns:a16="http://schemas.microsoft.com/office/drawing/2014/main" id="{68AEE37A-3BFF-438A-8EB1-7332A518B7C5}"/>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nature, drawing&#10;&#10;Description automatically generated">
            <a:extLst>
              <a:ext uri="{FF2B5EF4-FFF2-40B4-BE49-F238E27FC236}">
                <a16:creationId xmlns:a16="http://schemas.microsoft.com/office/drawing/2014/main" id="{E6F4EFCF-CB97-464C-A9B1-A6701DFBB833}"/>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84654143-453F-471F-9960-DB1D2C1F9D1C}"/>
              </a:ext>
            </a:extLst>
          </p:cNvPr>
          <p:cNvPicPr>
            <a:picLocks noChangeAspect="1"/>
          </p:cNvPicPr>
          <p:nvPr/>
        </p:nvPicPr>
        <p:blipFill rotWithShape="1">
          <a:blip r:embed="rId3"/>
          <a:srcRect t="2442" b="18901"/>
          <a:stretch/>
        </p:blipFill>
        <p:spPr>
          <a:xfrm>
            <a:off x="20" y="1282"/>
            <a:ext cx="12191980" cy="6856718"/>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drawing&#10;&#10;Description automatically generated">
            <a:extLst>
              <a:ext uri="{FF2B5EF4-FFF2-40B4-BE49-F238E27FC236}">
                <a16:creationId xmlns:a16="http://schemas.microsoft.com/office/drawing/2014/main" id="{BCD0E813-F878-4CD5-A686-CD844918F6A3}"/>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diagram&#10;&#10;Description automatically generated">
            <a:extLst>
              <a:ext uri="{FF2B5EF4-FFF2-40B4-BE49-F238E27FC236}">
                <a16:creationId xmlns:a16="http://schemas.microsoft.com/office/drawing/2014/main" id="{3BA1F943-A170-4DA5-8135-690A54608933}"/>
              </a:ext>
            </a:extLst>
          </p:cNvPr>
          <p:cNvPicPr>
            <a:picLocks noChangeAspect="1"/>
          </p:cNvPicPr>
          <p:nvPr/>
        </p:nvPicPr>
        <p:blipFill>
          <a:blip r:embed="rId3"/>
          <a:stretch>
            <a:fillRect/>
          </a:stretch>
        </p:blipFill>
        <p:spPr>
          <a:xfrm>
            <a:off x="0" y="0"/>
            <a:ext cx="12188952" cy="6858000"/>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on a boat&#10;&#10;Description automatically generated with medium confidence">
            <a:extLst>
              <a:ext uri="{FF2B5EF4-FFF2-40B4-BE49-F238E27FC236}">
                <a16:creationId xmlns:a16="http://schemas.microsoft.com/office/drawing/2014/main" id="{AF6FC3E2-CA3F-48EC-B60B-72DACE2368B0}"/>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2549511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53336"/>
            <a:ext cx="9453718" cy="406265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تَوَكَّلْ عَلَى الرَّبِّ بِكُلِّ قَلْبِكَ، وَعَلَى فَهْمِكَ لاَ تَعْتَمِدْ.</a:t>
            </a:r>
            <a:br>
              <a:rPr lang="ar-LB" sz="5400" dirty="0">
                <a:solidFill>
                  <a:srgbClr val="7030A0"/>
                </a:solidFill>
              </a:rPr>
            </a:br>
            <a:r>
              <a:rPr lang="ar-LB" sz="5400" b="0" i="0" dirty="0">
                <a:solidFill>
                  <a:srgbClr val="7030A0"/>
                </a:solidFill>
                <a:effectLst/>
                <a:latin typeface="Tahoma" panose="020B0604030504040204" pitchFamily="34" charset="0"/>
              </a:rPr>
              <a:t>أمثال ٣ : ٥ </a:t>
            </a:r>
            <a:endParaRPr lang="en-US" sz="5400" b="0" i="0" dirty="0">
              <a:solidFill>
                <a:srgbClr val="7030A0"/>
              </a:solidFill>
              <a:effectLst/>
              <a:latin typeface="Tahoma" panose="020B0604030504040204" pitchFamily="34" charset="0"/>
            </a:endParaRPr>
          </a:p>
        </p:txBody>
      </p:sp>
      <p:pic>
        <p:nvPicPr>
          <p:cNvPr id="3" name="Picture 2">
            <a:extLst>
              <a:ext uri="{FF2B5EF4-FFF2-40B4-BE49-F238E27FC236}">
                <a16:creationId xmlns:a16="http://schemas.microsoft.com/office/drawing/2014/main" id="{EC12E7AD-50F2-9672-0B9E-69FF56D038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703040"/>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7200" b="0" i="0" dirty="0">
                <a:solidFill>
                  <a:srgbClr val="7030A0"/>
                </a:solidFill>
                <a:effectLst/>
                <a:latin typeface="Tahoma" panose="020B0604030504040204" pitchFamily="34" charset="0"/>
              </a:rPr>
              <a:t>إلهي كبيرٌ</a:t>
            </a:r>
            <a:endParaRPr lang="ar-SA" sz="72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الهي كبير">
            <a:hlinkClick r:id="" action="ppaction://media"/>
            <a:extLst>
              <a:ext uri="{FF2B5EF4-FFF2-40B4-BE49-F238E27FC236}">
                <a16:creationId xmlns:a16="http://schemas.microsoft.com/office/drawing/2014/main" id="{BFC77F12-CAC3-48ED-B052-D677B15E5E6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25091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597129" y="1099699"/>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535197" y="474004"/>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52AF6CDF-F8A5-6772-24E2-91702D1D55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1120" y="152400"/>
            <a:ext cx="3383280" cy="2496860"/>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310101"/>
            <a:ext cx="1145783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0995297" y="127650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128800" y="115443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171204" y="116181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304707" y="103974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096149" y="103974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229652" y="91767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E243A684-EB8D-46EF-A417-08E66EDBB709}"/>
              </a:ext>
            </a:extLst>
          </p:cNvPr>
          <p:cNvSpPr/>
          <p:nvPr/>
        </p:nvSpPr>
        <p:spPr>
          <a:xfrm>
            <a:off x="10259249" y="433639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983F62A7-2893-4281-AF74-7FC8C1ED731F}"/>
              </a:ext>
            </a:extLst>
          </p:cNvPr>
          <p:cNvSpPr/>
          <p:nvPr/>
        </p:nvSpPr>
        <p:spPr>
          <a:xfrm>
            <a:off x="10375334" y="419690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2" name="Oval 31">
            <a:extLst>
              <a:ext uri="{FF2B5EF4-FFF2-40B4-BE49-F238E27FC236}">
                <a16:creationId xmlns:a16="http://schemas.microsoft.com/office/drawing/2014/main" id="{93363FBF-6938-4E06-AC2D-D968A13660BC}"/>
              </a:ext>
            </a:extLst>
          </p:cNvPr>
          <p:cNvSpPr/>
          <p:nvPr/>
        </p:nvSpPr>
        <p:spPr>
          <a:xfrm>
            <a:off x="4426915" y="424059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8B5E4AF6-663A-4B5E-A042-89F8AB25DB89}"/>
              </a:ext>
            </a:extLst>
          </p:cNvPr>
          <p:cNvSpPr/>
          <p:nvPr/>
        </p:nvSpPr>
        <p:spPr>
          <a:xfrm>
            <a:off x="4543000" y="410110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A picture containing text, gallery, white&#10;&#10;Description automatically generated">
            <a:extLst>
              <a:ext uri="{FF2B5EF4-FFF2-40B4-BE49-F238E27FC236}">
                <a16:creationId xmlns:a16="http://schemas.microsoft.com/office/drawing/2014/main" id="{D2B5007E-89CF-4B1B-B204-4E5399D58280}"/>
              </a:ext>
            </a:extLst>
          </p:cNvPr>
          <p:cNvPicPr>
            <a:picLocks noChangeAspect="1"/>
          </p:cNvPicPr>
          <p:nvPr/>
        </p:nvPicPr>
        <p:blipFill>
          <a:blip r:embed="rId3"/>
          <a:stretch>
            <a:fillRect/>
          </a:stretch>
        </p:blipFill>
        <p:spPr>
          <a:xfrm>
            <a:off x="8369380" y="1723156"/>
            <a:ext cx="2496697" cy="1658846"/>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text, sky&#10;&#10;Description automatically generated">
            <a:extLst>
              <a:ext uri="{FF2B5EF4-FFF2-40B4-BE49-F238E27FC236}">
                <a16:creationId xmlns:a16="http://schemas.microsoft.com/office/drawing/2014/main" id="{E73BFB08-C6D8-493A-AEB8-07FDC57840A1}"/>
              </a:ext>
            </a:extLst>
          </p:cNvPr>
          <p:cNvPicPr>
            <a:picLocks noChangeAspect="1"/>
          </p:cNvPicPr>
          <p:nvPr/>
        </p:nvPicPr>
        <p:blipFill>
          <a:blip r:embed="rId4"/>
          <a:stretch>
            <a:fillRect/>
          </a:stretch>
        </p:blipFill>
        <p:spPr>
          <a:xfrm>
            <a:off x="4488220" y="1723156"/>
            <a:ext cx="2623907" cy="1784896"/>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005AB6C9-601F-46C2-A0DC-478903091040}"/>
              </a:ext>
            </a:extLst>
          </p:cNvPr>
          <p:cNvPicPr>
            <a:picLocks noChangeAspect="1"/>
          </p:cNvPicPr>
          <p:nvPr/>
        </p:nvPicPr>
        <p:blipFill>
          <a:blip r:embed="rId5"/>
          <a:stretch>
            <a:fillRect/>
          </a:stretch>
        </p:blipFill>
        <p:spPr>
          <a:xfrm>
            <a:off x="802150" y="1775352"/>
            <a:ext cx="2456987" cy="1700059"/>
          </a:xfrm>
          <a:prstGeom prst="rect">
            <a:avLst/>
          </a:prstGeom>
          <a:ln>
            <a:noFill/>
          </a:ln>
          <a:effectLst>
            <a:outerShdw blurRad="292100" dist="139700" dir="2700000" algn="tl" rotWithShape="0">
              <a:srgbClr val="333333">
                <a:alpha val="65000"/>
              </a:srgbClr>
            </a:outerShdw>
          </a:effectLst>
        </p:spPr>
      </p:pic>
      <p:pic>
        <p:nvPicPr>
          <p:cNvPr id="18" name="Picture 17" descr="A picture containing text, linedrawing&#10;&#10;Description automatically generated">
            <a:extLst>
              <a:ext uri="{FF2B5EF4-FFF2-40B4-BE49-F238E27FC236}">
                <a16:creationId xmlns:a16="http://schemas.microsoft.com/office/drawing/2014/main" id="{D92CB65D-780F-474D-B92F-1512E4128084}"/>
              </a:ext>
            </a:extLst>
          </p:cNvPr>
          <p:cNvPicPr>
            <a:picLocks noChangeAspect="1"/>
          </p:cNvPicPr>
          <p:nvPr/>
        </p:nvPicPr>
        <p:blipFill>
          <a:blip r:embed="rId6"/>
          <a:stretch>
            <a:fillRect/>
          </a:stretch>
        </p:blipFill>
        <p:spPr>
          <a:xfrm>
            <a:off x="6564049" y="4513783"/>
            <a:ext cx="3610663" cy="1559438"/>
          </a:xfrm>
          <a:prstGeom prst="rect">
            <a:avLst/>
          </a:prstGeom>
          <a:ln>
            <a:noFill/>
          </a:ln>
          <a:effectLst>
            <a:outerShdw blurRad="292100" dist="139700" dir="2700000" algn="tl" rotWithShape="0">
              <a:srgbClr val="333333">
                <a:alpha val="65000"/>
              </a:srgbClr>
            </a:outerShdw>
          </a:effectLst>
        </p:spPr>
      </p:pic>
      <p:pic>
        <p:nvPicPr>
          <p:cNvPr id="26" name="Picture 25" descr="A picture containing text, whiteboard&#10;&#10;Description automatically generated">
            <a:extLst>
              <a:ext uri="{FF2B5EF4-FFF2-40B4-BE49-F238E27FC236}">
                <a16:creationId xmlns:a16="http://schemas.microsoft.com/office/drawing/2014/main" id="{681D3CBD-2BB3-49D4-8E1E-91DD0176E946}"/>
              </a:ext>
            </a:extLst>
          </p:cNvPr>
          <p:cNvPicPr>
            <a:picLocks noChangeAspect="1"/>
          </p:cNvPicPr>
          <p:nvPr/>
        </p:nvPicPr>
        <p:blipFill>
          <a:blip r:embed="rId7"/>
          <a:stretch>
            <a:fillRect/>
          </a:stretch>
        </p:blipFill>
        <p:spPr>
          <a:xfrm>
            <a:off x="1999792" y="4514938"/>
            <a:ext cx="2255711" cy="15594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797267"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85772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60817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F6F4D7EC-77D9-4F57-A983-4792C56540ED}"/>
              </a:ext>
            </a:extLst>
          </p:cNvPr>
          <p:cNvPicPr>
            <a:picLocks noChangeAspect="1"/>
          </p:cNvPicPr>
          <p:nvPr/>
        </p:nvPicPr>
        <p:blipFill>
          <a:blip r:embed="rId4"/>
          <a:stretch>
            <a:fillRect/>
          </a:stretch>
        </p:blipFill>
        <p:spPr>
          <a:xfrm>
            <a:off x="5651916" y="3768000"/>
            <a:ext cx="3742817" cy="2372010"/>
          </a:xfrm>
          <a:prstGeom prst="rect">
            <a:avLst/>
          </a:prstGeom>
        </p:spPr>
      </p:pic>
      <p:pic>
        <p:nvPicPr>
          <p:cNvPr id="5" name="Picture 4">
            <a:extLst>
              <a:ext uri="{FF2B5EF4-FFF2-40B4-BE49-F238E27FC236}">
                <a16:creationId xmlns:a16="http://schemas.microsoft.com/office/drawing/2014/main" id="{E0198C4C-175D-E6FA-92E8-306B6440B4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5A09A7-927B-BD09-D19B-8FB363AFC29F}"/>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448AD235-8F3C-52F7-8FAD-BDE8A428AE09}"/>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768C5F9E-2330-004A-1263-9644B0DBE493}"/>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4109B57-D128-7C08-6CFF-B95802D3F8EF}"/>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7518E3-D397-8D7A-0629-6564CAB4631A}"/>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21642A4-7A16-3EBD-8DEB-CB78205E7F0C}"/>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1C0FFB4-3DD8-CD14-CA9C-4B2D608CC2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2141250"/>
            <a:ext cx="9159203"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r>
              <a:rPr lang="ar-LB" sz="5400" i="0" dirty="0">
                <a:solidFill>
                  <a:srgbClr val="273582"/>
                </a:solidFill>
                <a:effectLst/>
                <a:latin typeface="Tahoma" panose="020B0604030504040204" pitchFamily="34" charset="0"/>
              </a:rPr>
              <a:t>)</a:t>
            </a:r>
            <a:r>
              <a:rPr lang="en-US" sz="5400" b="0" i="0" dirty="0">
                <a:solidFill>
                  <a:srgbClr val="000000"/>
                </a:solidFill>
                <a:effectLst/>
                <a:latin typeface="Tahoma" panose="020B0604030504040204" pitchFamily="34" charset="0"/>
              </a:rPr>
              <a:t> </a:t>
            </a:r>
            <a:r>
              <a:rPr lang="en-US" sz="5400" b="1" i="0" dirty="0">
                <a:solidFill>
                  <a:srgbClr val="273582"/>
                </a:solidFill>
                <a:effectLst/>
                <a:latin typeface="Tahoma" panose="020B0604030504040204" pitchFamily="34" charset="0"/>
              </a:rPr>
              <a:t>٢</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828054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229239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1033081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253973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1305595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TotalTime>
  <Words>1906</Words>
  <Application>Microsoft Macintosh PowerPoint</Application>
  <PresentationFormat>Widescreen</PresentationFormat>
  <Paragraphs>236</Paragraphs>
  <Slides>43</Slides>
  <Notes>19</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524</cp:revision>
  <dcterms:created xsi:type="dcterms:W3CDTF">2020-02-20T11:27:55Z</dcterms:created>
  <dcterms:modified xsi:type="dcterms:W3CDTF">2022-07-25T10:06:44Z</dcterms:modified>
</cp:coreProperties>
</file>